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Discussion of </a:t>
            </a:r>
            <a:r>
              <a:rPr lang="en-US" sz="4400" dirty="0" err="1" smtClean="0"/>
              <a:t>Xicano</a:t>
            </a:r>
            <a:r>
              <a:rPr lang="en-US" sz="4400" dirty="0" smtClean="0"/>
              <a:t>/a Indigenous Identity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Affirmation </a:t>
            </a:r>
          </a:p>
          <a:p>
            <a:r>
              <a:rPr lang="en-US" sz="3600" dirty="0" smtClean="0"/>
              <a:t>Alliances</a:t>
            </a:r>
          </a:p>
          <a:p>
            <a:r>
              <a:rPr lang="en-US" sz="3600" dirty="0" smtClean="0"/>
              <a:t>Complexities  </a:t>
            </a:r>
          </a:p>
          <a:p>
            <a:r>
              <a:rPr lang="en-US" sz="3600" dirty="0" smtClean="0"/>
              <a:t>Contradictions 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10"/>
            <a:ext cx="4868214" cy="271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7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Affirmation of Indigenous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ancestral and racial heritage </a:t>
            </a:r>
          </a:p>
          <a:p>
            <a:r>
              <a:rPr lang="en-US" dirty="0" smtClean="0"/>
              <a:t>Cultural heritage </a:t>
            </a:r>
          </a:p>
          <a:p>
            <a:r>
              <a:rPr lang="en-US" dirty="0" smtClean="0"/>
              <a:t>Culinary “corn tortilla, bean and </a:t>
            </a:r>
            <a:r>
              <a:rPr lang="en-US" dirty="0" err="1" smtClean="0"/>
              <a:t>chile</a:t>
            </a:r>
            <a:r>
              <a:rPr lang="en-US" dirty="0" smtClean="0"/>
              <a:t> millennial breakfast”</a:t>
            </a:r>
          </a:p>
          <a:p>
            <a:r>
              <a:rPr lang="en-US" dirty="0" smtClean="0"/>
              <a:t>Linguistic remnants / heritage speakers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8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Affirmation of Indigenous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 invasion history/ north to south migration and trade/ </a:t>
            </a:r>
            <a:endParaRPr lang="en-US" dirty="0" smtClean="0"/>
          </a:p>
          <a:p>
            <a:r>
              <a:rPr lang="en-US" dirty="0" smtClean="0"/>
              <a:t>south </a:t>
            </a:r>
            <a:r>
              <a:rPr lang="en-US" dirty="0"/>
              <a:t>to north migration and trade/ </a:t>
            </a:r>
            <a:r>
              <a:rPr lang="en-US" dirty="0" err="1"/>
              <a:t>Maiz</a:t>
            </a:r>
            <a:r>
              <a:rPr lang="en-US" dirty="0"/>
              <a:t> culture  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European existence in Americas at 526 years</a:t>
            </a:r>
          </a:p>
          <a:p>
            <a:pPr marL="0" indent="0">
              <a:buNone/>
            </a:pPr>
            <a:r>
              <a:rPr lang="en-US" dirty="0" smtClean="0"/>
              <a:t>History of the native people of Americas at least 14,000 to 20,000 years.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the human existence in the Americas were a 24 hour period the European presence would be around 30 minutes.  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1" y="2336872"/>
            <a:ext cx="3790079" cy="359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Affirmation of Indigenous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begin our history with the European invasion is incorrect, ahistorical, and an insult to our ancestors.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Placing our origin history in its proper context makes us aware of the insidious attempt of colonial miseducation to erase our history.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Affirmation of Indigenous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we consciously, respectfully and with purpose reaffirm our indigenous self?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50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Alliances with other Native nations and peoples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9104"/>
            <a:ext cx="12192000" cy="4848895"/>
          </a:xfrm>
        </p:spPr>
      </p:pic>
    </p:spTree>
    <p:extLst>
      <p:ext uri="{BB962C8B-B14F-4D97-AF65-F5344CB8AC3E}">
        <p14:creationId xmlns:p14="http://schemas.microsoft.com/office/powerpoint/2010/main" val="23896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Alliances with other Native nations and peoples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500" dirty="0" smtClean="0"/>
              <a:t>In recent history many examples of Native American and </a:t>
            </a:r>
            <a:r>
              <a:rPr lang="en-US" sz="3500" dirty="0" err="1" smtClean="0"/>
              <a:t>Xicana</a:t>
            </a:r>
            <a:r>
              <a:rPr lang="en-US" sz="3500" dirty="0" smtClean="0"/>
              <a:t>/o alliances and community building</a:t>
            </a:r>
          </a:p>
          <a:p>
            <a:endParaRPr lang="en-US" sz="3500" dirty="0" smtClean="0"/>
          </a:p>
          <a:p>
            <a:r>
              <a:rPr lang="en-US" sz="3500" dirty="0" smtClean="0"/>
              <a:t>La </a:t>
            </a:r>
            <a:r>
              <a:rPr lang="en-US" sz="3500" dirty="0" err="1" smtClean="0"/>
              <a:t>Alianza</a:t>
            </a:r>
            <a:r>
              <a:rPr lang="en-US" sz="3500" dirty="0" smtClean="0"/>
              <a:t> and Reis Lopez </a:t>
            </a:r>
            <a:r>
              <a:rPr lang="en-US" sz="3500" dirty="0" err="1" smtClean="0"/>
              <a:t>Tijerina</a:t>
            </a:r>
            <a:r>
              <a:rPr lang="en-US" sz="3500" dirty="0" smtClean="0"/>
              <a:t> placed focus on the issue of lost land, develop dialogue between native nations and </a:t>
            </a:r>
            <a:r>
              <a:rPr lang="en-US" sz="3500" dirty="0" err="1" smtClean="0"/>
              <a:t>chicanos</a:t>
            </a:r>
            <a:r>
              <a:rPr lang="en-US" sz="3500" dirty="0" smtClean="0"/>
              <a:t>. </a:t>
            </a:r>
          </a:p>
          <a:p>
            <a:endParaRPr lang="en-US" sz="3500" dirty="0" smtClean="0"/>
          </a:p>
          <a:p>
            <a:r>
              <a:rPr lang="en-US" sz="3500" dirty="0" smtClean="0"/>
              <a:t>Utilized the term </a:t>
            </a:r>
            <a:r>
              <a:rPr lang="en-US" sz="3500" i="1" dirty="0" smtClean="0"/>
              <a:t>Indo </a:t>
            </a:r>
            <a:r>
              <a:rPr lang="en-US" sz="3500" i="1" dirty="0" err="1" smtClean="0"/>
              <a:t>hispano</a:t>
            </a:r>
            <a:r>
              <a:rPr lang="en-US" sz="3500" i="1" dirty="0" smtClean="0"/>
              <a:t>. </a:t>
            </a:r>
          </a:p>
          <a:p>
            <a:r>
              <a:rPr lang="en-US" sz="3500" dirty="0" smtClean="0"/>
              <a:t>Crusade for Justice and alliance with Denver AIM and National AIM</a:t>
            </a:r>
          </a:p>
          <a:p>
            <a:endParaRPr lang="en-US" sz="3500" dirty="0" smtClean="0"/>
          </a:p>
          <a:p>
            <a:pPr marL="0" indent="0">
              <a:buNone/>
            </a:pPr>
            <a:r>
              <a:rPr lang="en-US" sz="3500" i="1" dirty="0" smtClean="0"/>
              <a:t>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75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Alliances with other Native nations and peoples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Chicanos present at the Wounded Knee in </a:t>
            </a:r>
            <a:r>
              <a:rPr lang="en-US" dirty="0" smtClean="0"/>
              <a:t>1973</a:t>
            </a:r>
          </a:p>
          <a:p>
            <a:r>
              <a:rPr lang="en-US" dirty="0" smtClean="0"/>
              <a:t>Chicanos gave material support to Wounded Knee participants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Tony Gonzalez and the </a:t>
            </a:r>
            <a:r>
              <a:rPr lang="en-US" dirty="0" smtClean="0"/>
              <a:t>background </a:t>
            </a:r>
            <a:r>
              <a:rPr lang="en-US" dirty="0" smtClean="0"/>
              <a:t>of the International Indian Treaty Council, </a:t>
            </a:r>
            <a:endParaRPr lang="en-US" dirty="0" smtClean="0"/>
          </a:p>
          <a:p>
            <a:r>
              <a:rPr lang="en-US" dirty="0" smtClean="0"/>
              <a:t>IITC </a:t>
            </a:r>
            <a:r>
              <a:rPr lang="en-US" dirty="0" smtClean="0"/>
              <a:t>supporting </a:t>
            </a:r>
            <a:r>
              <a:rPr lang="en-US" dirty="0" err="1" smtClean="0"/>
              <a:t>chicanos</a:t>
            </a:r>
            <a:r>
              <a:rPr lang="en-US" dirty="0" smtClean="0"/>
              <a:t> as </a:t>
            </a:r>
            <a:r>
              <a:rPr lang="en-US" dirty="0" err="1" smtClean="0"/>
              <a:t>indian</a:t>
            </a:r>
            <a:r>
              <a:rPr lang="en-US" dirty="0" smtClean="0"/>
              <a:t> people and right to self </a:t>
            </a:r>
            <a:r>
              <a:rPr lang="en-US" dirty="0" smtClean="0"/>
              <a:t>determination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6781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Alliances with other Native nations and peoples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Formation of the Treaty of Guadalupe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 National Chicano Human Rights Council </a:t>
            </a:r>
            <a:endParaRPr lang="en-US" dirty="0"/>
          </a:p>
          <a:p>
            <a:r>
              <a:rPr lang="en-US" dirty="0"/>
              <a:t>Many organizations organized around </a:t>
            </a:r>
            <a:r>
              <a:rPr lang="en-US" dirty="0" err="1"/>
              <a:t>chicano</a:t>
            </a:r>
            <a:r>
              <a:rPr lang="en-US" dirty="0"/>
              <a:t> indigenous identity </a:t>
            </a:r>
          </a:p>
          <a:p>
            <a:r>
              <a:rPr lang="en-US" dirty="0" err="1"/>
              <a:t>Tonatierra</a:t>
            </a:r>
            <a:r>
              <a:rPr lang="en-US" dirty="0"/>
              <a:t> in </a:t>
            </a:r>
            <a:r>
              <a:rPr lang="en-US" dirty="0" smtClean="0"/>
              <a:t>Arizona </a:t>
            </a:r>
          </a:p>
          <a:p>
            <a:r>
              <a:rPr lang="en-US" dirty="0" smtClean="0"/>
              <a:t>Peace and Dignity runs</a:t>
            </a:r>
          </a:p>
          <a:p>
            <a:r>
              <a:rPr lang="en-US" dirty="0" err="1" smtClean="0"/>
              <a:t>Danza</a:t>
            </a:r>
            <a:r>
              <a:rPr lang="en-US" dirty="0" smtClean="0"/>
              <a:t> </a:t>
            </a:r>
            <a:r>
              <a:rPr lang="en-US" dirty="0" err="1" smtClean="0"/>
              <a:t>Mexicayotl</a:t>
            </a:r>
            <a:endParaRPr lang="en-US" dirty="0" smtClean="0"/>
          </a:p>
          <a:p>
            <a:r>
              <a:rPr lang="en-US" dirty="0" smtClean="0"/>
              <a:t>Native American Church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6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</a:t>
            </a:r>
            <a:r>
              <a:rPr lang="en-US" dirty="0" err="1"/>
              <a:t>Xicano</a:t>
            </a:r>
            <a:r>
              <a:rPr lang="en-US" dirty="0"/>
              <a:t>/a Indigenous Identity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Introduction </a:t>
            </a:r>
          </a:p>
          <a:p>
            <a:r>
              <a:rPr lang="en-US" sz="2800" dirty="0" smtClean="0"/>
              <a:t>Discussion goals, ideas, hopes, etc. </a:t>
            </a:r>
          </a:p>
          <a:p>
            <a:r>
              <a:rPr lang="en-US" sz="2800" dirty="0" smtClean="0"/>
              <a:t>Key questions and contradictions within discussion -“Are we indigenous”? Who gets to say? </a:t>
            </a:r>
          </a:p>
          <a:p>
            <a:r>
              <a:rPr lang="en-US" sz="2800" dirty="0" smtClean="0"/>
              <a:t>How do we define “indigenous” or “indigeneity” again who gets to say?</a:t>
            </a:r>
          </a:p>
          <a:p>
            <a:r>
              <a:rPr lang="en-US" sz="2800" dirty="0" smtClean="0"/>
              <a:t>The complexities of </a:t>
            </a:r>
            <a:r>
              <a:rPr lang="en-US" sz="2800" dirty="0" err="1" smtClean="0"/>
              <a:t>Xicanomexica</a:t>
            </a:r>
            <a:r>
              <a:rPr lang="en-US" sz="2800" dirty="0" smtClean="0"/>
              <a:t> Indigenous identity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62494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Alliances with other Native nations and peoples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Recent examples of </a:t>
            </a:r>
            <a:r>
              <a:rPr lang="en-US" dirty="0" err="1" smtClean="0"/>
              <a:t>Xicano</a:t>
            </a:r>
            <a:r>
              <a:rPr lang="en-US" dirty="0" smtClean="0"/>
              <a:t>  native nation alliances and solidarity </a:t>
            </a:r>
          </a:p>
          <a:p>
            <a:r>
              <a:rPr lang="en-US" dirty="0" smtClean="0"/>
              <a:t>Participation at DAPL </a:t>
            </a:r>
          </a:p>
          <a:p>
            <a:r>
              <a:rPr lang="en-US" dirty="0" smtClean="0"/>
              <a:t>Other examples of current alliance and community building amongst </a:t>
            </a:r>
            <a:r>
              <a:rPr lang="en-US" dirty="0" err="1" smtClean="0"/>
              <a:t>Xicano</a:t>
            </a:r>
            <a:r>
              <a:rPr lang="en-US" dirty="0" smtClean="0"/>
              <a:t> and native nations.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13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Alliances with other Native nations and peoples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non political alliance and community?</a:t>
            </a:r>
          </a:p>
          <a:p>
            <a:r>
              <a:rPr lang="en-US" dirty="0" smtClean="0"/>
              <a:t>The long interconnectedness of the communities in the Americas and the specifically in the southwest. </a:t>
            </a:r>
          </a:p>
          <a:p>
            <a:endParaRPr lang="en-US" dirty="0"/>
          </a:p>
          <a:p>
            <a:r>
              <a:rPr lang="en-US" dirty="0" smtClean="0"/>
              <a:t>The stories that aren’t told in academic journals. How do we begin to tell those stories? Should we begin to tell those stories 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96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Alliances with other Native nations and peoples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of the barriers to </a:t>
            </a:r>
            <a:r>
              <a:rPr lang="en-US" dirty="0" err="1" smtClean="0"/>
              <a:t>xicano</a:t>
            </a:r>
            <a:r>
              <a:rPr lang="en-US" dirty="0" smtClean="0"/>
              <a:t> and native recognition and alliance building ?</a:t>
            </a:r>
          </a:p>
          <a:p>
            <a:endParaRPr lang="en-US" dirty="0"/>
          </a:p>
          <a:p>
            <a:r>
              <a:rPr lang="en-US" dirty="0" smtClean="0"/>
              <a:t>What are some of the criticisms of </a:t>
            </a:r>
            <a:r>
              <a:rPr lang="en-US" dirty="0" err="1" smtClean="0"/>
              <a:t>Xicanos</a:t>
            </a:r>
            <a:r>
              <a:rPr lang="en-US" dirty="0" smtClean="0"/>
              <a:t> claiming an indigenous identity?- “ indigenous descended but you’re not indigenous”</a:t>
            </a:r>
          </a:p>
          <a:p>
            <a:r>
              <a:rPr lang="en-US" dirty="0" smtClean="0"/>
              <a:t>Were </a:t>
            </a:r>
            <a:r>
              <a:rPr lang="en-US" dirty="0" err="1" smtClean="0"/>
              <a:t>mexicanos</a:t>
            </a:r>
            <a:r>
              <a:rPr lang="en-US" dirty="0" smtClean="0"/>
              <a:t> complicit in the settler colonial project?</a:t>
            </a:r>
          </a:p>
          <a:p>
            <a:r>
              <a:rPr lang="en-US" dirty="0" smtClean="0"/>
              <a:t>Both colonized and collaborators in settler colonialism?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37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Alliances with other Native nations and peoples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true how or does that negate or cancel our indigenous identity  </a:t>
            </a:r>
          </a:p>
          <a:p>
            <a:r>
              <a:rPr lang="en-US" dirty="0"/>
              <a:t>Are we settlers of color not an indigenous people?  </a:t>
            </a:r>
          </a:p>
          <a:p>
            <a:r>
              <a:rPr lang="en-US" dirty="0"/>
              <a:t>How do we address these criticisms ? </a:t>
            </a:r>
            <a:endParaRPr lang="en-US" dirty="0" smtClean="0"/>
          </a:p>
          <a:p>
            <a:r>
              <a:rPr lang="en-US" dirty="0" smtClean="0"/>
              <a:t>What should be the ultimate goal?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54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Alliances with other Native nations and peoples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Alliances with specific native peoples that may face the same challenges as the </a:t>
            </a:r>
            <a:r>
              <a:rPr lang="en-US" dirty="0" err="1" smtClean="0"/>
              <a:t>Xicano</a:t>
            </a:r>
            <a:r>
              <a:rPr lang="en-US" dirty="0" smtClean="0"/>
              <a:t> people in assertion of native identity </a:t>
            </a:r>
          </a:p>
          <a:p>
            <a:r>
              <a:rPr lang="en-US" dirty="0" smtClean="0"/>
              <a:t>The Metis people of Canada ( The dream of Louis Riel)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Genizaros</a:t>
            </a:r>
            <a:r>
              <a:rPr lang="en-US" dirty="0" smtClean="0"/>
              <a:t> of New Mexico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Study the challenges of the other groups where colonialism has pitted supposed indigenous against supposed “mixed bloods” </a:t>
            </a:r>
          </a:p>
          <a:p>
            <a:pPr marL="0" indent="0">
              <a:buNone/>
            </a:pPr>
            <a:r>
              <a:rPr lang="en-US" dirty="0" smtClean="0"/>
              <a:t>South Africa the “</a:t>
            </a:r>
            <a:r>
              <a:rPr lang="en-US" dirty="0" err="1" smtClean="0"/>
              <a:t>coloureds</a:t>
            </a:r>
            <a:r>
              <a:rPr lang="en-US" dirty="0" smtClean="0"/>
              <a:t>” “lets untie the knots”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3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52"/>
            <a:ext cx="12192000" cy="663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79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</a:t>
            </a:r>
            <a:r>
              <a:rPr lang="en-US" dirty="0" err="1"/>
              <a:t>Xicano</a:t>
            </a:r>
            <a:r>
              <a:rPr lang="en-US" dirty="0"/>
              <a:t>/a Indigenous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500" dirty="0" smtClean="0"/>
              <a:t>Is the “</a:t>
            </a:r>
            <a:r>
              <a:rPr lang="en-US" sz="4500" dirty="0" err="1" smtClean="0"/>
              <a:t>mestizaje</a:t>
            </a:r>
            <a:r>
              <a:rPr lang="en-US" sz="4500" dirty="0" smtClean="0"/>
              <a:t>” philosophy  out dated? </a:t>
            </a:r>
          </a:p>
          <a:p>
            <a:endParaRPr lang="en-US" sz="4500" dirty="0" smtClean="0"/>
          </a:p>
          <a:p>
            <a:r>
              <a:rPr lang="en-US" sz="4500" dirty="0" smtClean="0"/>
              <a:t>What are we saying when we say we are “mestizos”?</a:t>
            </a:r>
          </a:p>
          <a:p>
            <a:endParaRPr lang="en-US" sz="4500" dirty="0" smtClean="0"/>
          </a:p>
          <a:p>
            <a:r>
              <a:rPr lang="en-US" sz="4500" dirty="0" smtClean="0"/>
              <a:t>Is the Mestizo idea utilized to erase the present day indigenous (idealize the Indian past but degrade the Indian present) </a:t>
            </a:r>
          </a:p>
          <a:p>
            <a:endParaRPr lang="en-US" sz="4500" dirty="0" smtClean="0"/>
          </a:p>
          <a:p>
            <a:r>
              <a:rPr lang="en-US" sz="4500" dirty="0" smtClean="0"/>
              <a:t>Can the </a:t>
            </a:r>
            <a:r>
              <a:rPr lang="en-US" sz="4500" dirty="0" err="1" smtClean="0"/>
              <a:t>mestizaje</a:t>
            </a:r>
            <a:r>
              <a:rPr lang="en-US" sz="4500" dirty="0" smtClean="0"/>
              <a:t> concept be re conceptualized for decolonization?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</a:t>
            </a:r>
            <a:r>
              <a:rPr lang="en-US" dirty="0" err="1"/>
              <a:t>Xicano</a:t>
            </a:r>
            <a:r>
              <a:rPr lang="en-US" dirty="0"/>
              <a:t>/a Indigenous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mestizo idea fundamentally grounded in colonialism and racism?</a:t>
            </a:r>
          </a:p>
          <a:p>
            <a:r>
              <a:rPr lang="en-US" dirty="0" smtClean="0"/>
              <a:t>How do we correctly identify and reclaim lo </a:t>
            </a:r>
            <a:r>
              <a:rPr lang="en-US" dirty="0" err="1" smtClean="0"/>
              <a:t>indigena</a:t>
            </a:r>
            <a:r>
              <a:rPr lang="en-US" dirty="0" smtClean="0"/>
              <a:t> in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( “ Mexican ways are Indian ways”) </a:t>
            </a:r>
          </a:p>
          <a:p>
            <a:r>
              <a:rPr lang="en-US" dirty="0" smtClean="0"/>
              <a:t>Medicinal knowledge, </a:t>
            </a:r>
          </a:p>
          <a:p>
            <a:r>
              <a:rPr lang="en-US" dirty="0"/>
              <a:t>C</a:t>
            </a:r>
            <a:r>
              <a:rPr lang="en-US" dirty="0" smtClean="0"/>
              <a:t>ulinary traditions (food is culture), </a:t>
            </a:r>
          </a:p>
          <a:p>
            <a:r>
              <a:rPr lang="en-US" dirty="0" smtClean="0"/>
              <a:t>syncretism of religion and spirituality, </a:t>
            </a:r>
            <a:r>
              <a:rPr lang="en-US" dirty="0" err="1" smtClean="0"/>
              <a:t>cosmovision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51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</a:t>
            </a:r>
            <a:r>
              <a:rPr lang="en-US" dirty="0" err="1"/>
              <a:t>Xicano</a:t>
            </a:r>
            <a:r>
              <a:rPr lang="en-US" dirty="0"/>
              <a:t>/a Indigenous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language syncretism (</a:t>
            </a:r>
            <a:r>
              <a:rPr lang="en-US" dirty="0" err="1"/>
              <a:t>aztequismos</a:t>
            </a:r>
            <a:r>
              <a:rPr lang="en-US" dirty="0"/>
              <a:t> and other manifestations) </a:t>
            </a:r>
          </a:p>
          <a:p>
            <a:endParaRPr lang="en-US" dirty="0" smtClean="0"/>
          </a:p>
          <a:p>
            <a:r>
              <a:rPr lang="en-US" dirty="0" smtClean="0"/>
              <a:t>Creation </a:t>
            </a:r>
            <a:r>
              <a:rPr lang="en-US" dirty="0"/>
              <a:t>of alliances and community with northern relatives </a:t>
            </a:r>
          </a:p>
          <a:p>
            <a:endParaRPr lang="en-US" dirty="0" smtClean="0"/>
          </a:p>
          <a:p>
            <a:r>
              <a:rPr lang="en-US" dirty="0" smtClean="0"/>
              <a:t>Creation </a:t>
            </a:r>
            <a:r>
              <a:rPr lang="en-US" dirty="0"/>
              <a:t>of alliances and community with southern relatives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</a:t>
            </a:r>
            <a:r>
              <a:rPr lang="en-US" dirty="0" err="1"/>
              <a:t>Xicano</a:t>
            </a:r>
            <a:r>
              <a:rPr lang="en-US" dirty="0"/>
              <a:t>/a Indigenous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work to create the “Mexico </a:t>
            </a:r>
            <a:r>
              <a:rPr lang="en-US" dirty="0" err="1"/>
              <a:t>Profundo</a:t>
            </a:r>
            <a:r>
              <a:rPr lang="en-US" dirty="0"/>
              <a:t>” in Mexico proper?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purpose reinvigorate the remnants and reclaim the lost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Finally</a:t>
            </a:r>
            <a:r>
              <a:rPr lang="en-US" dirty="0"/>
              <a:t>, why is it important to reclaim and relearn and live from an indigenous worldview?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Affirmation of Indigenous Identity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27" b="21327"/>
          <a:stretch>
            <a:fillRect/>
          </a:stretch>
        </p:blipFill>
        <p:spPr>
          <a:xfrm>
            <a:off x="0" y="1995488"/>
            <a:ext cx="12191999" cy="4862512"/>
          </a:xfrm>
        </p:spPr>
      </p:pic>
    </p:spTree>
    <p:extLst>
      <p:ext uri="{BB962C8B-B14F-4D97-AF65-F5344CB8AC3E}">
        <p14:creationId xmlns:p14="http://schemas.microsoft.com/office/powerpoint/2010/main" val="26646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Affirmation of Indigenous Identity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QUESTIONS –</a:t>
            </a:r>
          </a:p>
          <a:p>
            <a:r>
              <a:rPr lang="en-US" dirty="0" smtClean="0"/>
              <a:t>What does it mean when we say we are a indigenous people ?</a:t>
            </a:r>
          </a:p>
          <a:p>
            <a:endParaRPr lang="en-US" dirty="0"/>
          </a:p>
          <a:p>
            <a:r>
              <a:rPr lang="en-US" dirty="0" smtClean="0"/>
              <a:t>What is indigeneity?</a:t>
            </a:r>
          </a:p>
          <a:p>
            <a:endParaRPr lang="en-US" dirty="0"/>
          </a:p>
          <a:p>
            <a:r>
              <a:rPr lang="en-US" dirty="0" smtClean="0"/>
              <a:t>Is our only claim to being indigenous our racial/ancestral heritage (blood line, blood quantum) </a:t>
            </a:r>
          </a:p>
          <a:p>
            <a:r>
              <a:rPr lang="en-US" dirty="0" smtClean="0"/>
              <a:t>IF NOT</a:t>
            </a:r>
          </a:p>
        </p:txBody>
      </p:sp>
    </p:spTree>
    <p:extLst>
      <p:ext uri="{BB962C8B-B14F-4D97-AF65-F5344CB8AC3E}">
        <p14:creationId xmlns:p14="http://schemas.microsoft.com/office/powerpoint/2010/main" val="14419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Affirmation of Indigenous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the other factors of our indigenous identity ?</a:t>
            </a:r>
          </a:p>
        </p:txBody>
      </p:sp>
    </p:spTree>
    <p:extLst>
      <p:ext uri="{BB962C8B-B14F-4D97-AF65-F5344CB8AC3E}">
        <p14:creationId xmlns:p14="http://schemas.microsoft.com/office/powerpoint/2010/main" val="4007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938</TotalTime>
  <Words>929</Words>
  <Application>Microsoft Office PowerPoint</Application>
  <PresentationFormat>Widescreen</PresentationFormat>
  <Paragraphs>124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Trebuchet MS</vt:lpstr>
      <vt:lpstr>Berlin</vt:lpstr>
      <vt:lpstr>Discussion of Xicano/a Indigenous Identity</vt:lpstr>
      <vt:lpstr>Discussion of Xicano/a Indigenous Identity</vt:lpstr>
      <vt:lpstr>Discussion of Xicano/a Indigenous Identity</vt:lpstr>
      <vt:lpstr>Discussion of Xicano/a Indigenous Identity</vt:lpstr>
      <vt:lpstr>Discussion of Xicano/a Indigenous Identity</vt:lpstr>
      <vt:lpstr>Discussion of Xicano/a Indigenous Identity</vt:lpstr>
      <vt:lpstr>Discussion and Affirmation of Indigenous Identity</vt:lpstr>
      <vt:lpstr>Discussion and Affirmation of Indigenous Identity</vt:lpstr>
      <vt:lpstr>Discussion and Affirmation of Indigenous Identity</vt:lpstr>
      <vt:lpstr>Discussion and Affirmation of Indigenous Identity</vt:lpstr>
      <vt:lpstr>PowerPoint Presentation</vt:lpstr>
      <vt:lpstr>Discussion and Affirmation of Indigenous Identity</vt:lpstr>
      <vt:lpstr>Discussion and Affirmation of Indigenous Identity</vt:lpstr>
      <vt:lpstr>PowerPoint Presentation</vt:lpstr>
      <vt:lpstr>Discussion and Affirmation of Indigenous Identity</vt:lpstr>
      <vt:lpstr>Discussion and Alliances with other Native nations and peoples </vt:lpstr>
      <vt:lpstr>Discussion and Alliances with other Native nations and peoples </vt:lpstr>
      <vt:lpstr>Discussion and Alliances with other Native nations and peoples </vt:lpstr>
      <vt:lpstr>Discussion and Alliances with other Native nations and peoples </vt:lpstr>
      <vt:lpstr>Discussion and Alliances with other Native nations and peoples </vt:lpstr>
      <vt:lpstr>Discussion and Alliances with other Native nations and peoples </vt:lpstr>
      <vt:lpstr>Discussion and Alliances with other Native nations and peoples </vt:lpstr>
      <vt:lpstr>Discussion and Alliances with other Native nations and peoples </vt:lpstr>
      <vt:lpstr>Discussion and Alliances with other Native nations and peoples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Xicano/a Indigenous Identity/</dc:title>
  <dc:creator>Carlos Hernandez</dc:creator>
  <cp:lastModifiedBy>Carlos Hernandez</cp:lastModifiedBy>
  <cp:revision>63</cp:revision>
  <dcterms:created xsi:type="dcterms:W3CDTF">2019-11-20T01:44:55Z</dcterms:created>
  <dcterms:modified xsi:type="dcterms:W3CDTF">2019-11-23T06:47:47Z</dcterms:modified>
</cp:coreProperties>
</file>